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82"/>
  </p:notesMasterIdLst>
  <p:handoutMasterIdLst>
    <p:handoutMasterId r:id="rId83"/>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1368" r:id="rId81"/>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81AE3-E626-43D8-BAE5-F5C40259F1DB}" v="1" dt="2023-10-10T20:43:2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103" d="100"/>
          <a:sy n="103" d="100"/>
        </p:scale>
        <p:origin x="84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customXml" Target="../customXml/item5.xml"/><Relationship Id="rId90" Type="http://schemas.openxmlformats.org/officeDocument/2006/relationships/customXml" Target="../customXml/item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88" Type="http://schemas.microsoft.com/office/2016/11/relationships/changesInfo" Target="changesInfos/changesInfo1.xml"/><Relationship Id="rId91"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CC79ABF8-0315-4A92-85B9-960A3E0525B4}"/>
    <pc:docChg chg="addSld modSld">
      <pc:chgData name="Will, Abbe H" userId="aca7b395-6fe0-4f38-8af0-a2555624f9eb" providerId="ADAL" clId="{CC79ABF8-0315-4A92-85B9-960A3E0525B4}" dt="2023-01-05T21:20:23.406" v="20" actId="20577"/>
      <pc:docMkLst>
        <pc:docMk/>
      </pc:docMkLst>
      <pc:sldChg chg="modSp add mod modNotesTx">
        <pc:chgData name="Will, Abbe H" userId="aca7b395-6fe0-4f38-8af0-a2555624f9eb" providerId="ADAL" clId="{CC79ABF8-0315-4A92-85B9-960A3E0525B4}" dt="2023-01-05T21:20:23.406" v="20" actId="20577"/>
        <pc:sldMkLst>
          <pc:docMk/>
          <pc:sldMk cId="622906743" sldId="327"/>
        </pc:sldMkLst>
        <pc:spChg chg="mod">
          <ac:chgData name="Will, Abbe H" userId="aca7b395-6fe0-4f38-8af0-a2555624f9eb" providerId="ADAL" clId="{CC79ABF8-0315-4A92-85B9-960A3E0525B4}" dt="2023-01-05T21:20:23.406" v="20" actId="20577"/>
          <ac:spMkLst>
            <pc:docMk/>
            <pc:sldMk cId="622906743" sldId="327"/>
            <ac:spMk id="2" creationId="{F187CB1D-4ED9-4ADE-AC0C-1E2073814E63}"/>
          </ac:spMkLst>
        </pc:spChg>
      </pc:sldChg>
    </pc:docChg>
  </pc:docChgLst>
  <pc:docChgLst>
    <pc:chgData name="Will, Abbe H" userId="aca7b395-6fe0-4f38-8af0-a2555624f9eb" providerId="ADAL" clId="{5C869453-50D3-4EDB-9330-9FB25A7539DA}"/>
    <pc:docChg chg="addSld modSld">
      <pc:chgData name="Will, Abbe H" userId="aca7b395-6fe0-4f38-8af0-a2555624f9eb" providerId="ADAL" clId="{5C869453-50D3-4EDB-9330-9FB25A7539DA}" dt="2022-10-14T16:32:47.900" v="15" actId="20577"/>
      <pc:docMkLst>
        <pc:docMk/>
      </pc:docMkLst>
      <pc:sldChg chg="modSp add mod modNotesTx">
        <pc:chgData name="Will, Abbe H" userId="aca7b395-6fe0-4f38-8af0-a2555624f9eb" providerId="ADAL" clId="{5C869453-50D3-4EDB-9330-9FB25A7539DA}" dt="2022-10-14T16:32:47.900" v="15" actId="20577"/>
        <pc:sldMkLst>
          <pc:docMk/>
          <pc:sldMk cId="3629146704" sldId="326"/>
        </pc:sldMkLst>
        <pc:spChg chg="mod">
          <ac:chgData name="Will, Abbe H" userId="aca7b395-6fe0-4f38-8af0-a2555624f9eb" providerId="ADAL" clId="{5C869453-50D3-4EDB-9330-9FB25A7539DA}" dt="2022-10-14T16:32:47.900" v="15" actId="20577"/>
          <ac:spMkLst>
            <pc:docMk/>
            <pc:sldMk cId="3629146704" sldId="326"/>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A8C5F007-D6DA-4CE8-B16F-0B931E44E84F}"/>
    <pc:docChg chg="addSld modSld">
      <pc:chgData name="Will, Abbe H" userId="aca7b395-6fe0-4f38-8af0-a2555624f9eb" providerId="ADAL" clId="{A8C5F007-D6DA-4CE8-B16F-0B931E44E84F}" dt="2023-04-05T16:01:47.980" v="2" actId="20577"/>
      <pc:docMkLst>
        <pc:docMk/>
      </pc:docMkLst>
      <pc:sldChg chg="add modNotesTx">
        <pc:chgData name="Will, Abbe H" userId="aca7b395-6fe0-4f38-8af0-a2555624f9eb" providerId="ADAL" clId="{A8C5F007-D6DA-4CE8-B16F-0B931E44E84F}" dt="2023-04-05T16:01:47.980" v="2" actId="20577"/>
        <pc:sldMkLst>
          <pc:docMk/>
          <pc:sldMk cId="3525320263" sldId="328"/>
        </pc:sldMkLst>
      </pc:sldChg>
    </pc:docChg>
  </pc:docChgLst>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4416D497-BC9D-451B-ABB7-C0360ECCAD0E}"/>
    <pc:docChg chg="addSld modSld">
      <pc:chgData name="Will, Abbe H" userId="aca7b395-6fe0-4f38-8af0-a2555624f9eb" providerId="ADAL" clId="{4416D497-BC9D-451B-ABB7-C0360ECCAD0E}" dt="2023-07-12T14:55:49.240" v="32" actId="20577"/>
      <pc:docMkLst>
        <pc:docMk/>
      </pc:docMkLst>
      <pc:sldChg chg="modSp mod">
        <pc:chgData name="Will, Abbe H" userId="aca7b395-6fe0-4f38-8af0-a2555624f9eb" providerId="ADAL" clId="{4416D497-BC9D-451B-ABB7-C0360ECCAD0E}" dt="2023-07-12T14:55:26.899" v="12" actId="20577"/>
        <pc:sldMkLst>
          <pc:docMk/>
          <pc:sldMk cId="3525320263" sldId="328"/>
        </pc:sldMkLst>
        <pc:spChg chg="mod">
          <ac:chgData name="Will, Abbe H" userId="aca7b395-6fe0-4f38-8af0-a2555624f9eb" providerId="ADAL" clId="{4416D497-BC9D-451B-ABB7-C0360ECCAD0E}" dt="2023-07-12T14:55:26.899" v="12" actId="20577"/>
          <ac:spMkLst>
            <pc:docMk/>
            <pc:sldMk cId="3525320263" sldId="328"/>
            <ac:spMk id="2" creationId="{F187CB1D-4ED9-4ADE-AC0C-1E2073814E63}"/>
          </ac:spMkLst>
        </pc:spChg>
      </pc:sldChg>
      <pc:sldChg chg="modSp add mod modNotesTx">
        <pc:chgData name="Will, Abbe H" userId="aca7b395-6fe0-4f38-8af0-a2555624f9eb" providerId="ADAL" clId="{4416D497-BC9D-451B-ABB7-C0360ECCAD0E}" dt="2023-07-12T14:55:49.240" v="32" actId="20577"/>
        <pc:sldMkLst>
          <pc:docMk/>
          <pc:sldMk cId="1284131080" sldId="329"/>
        </pc:sldMkLst>
        <pc:spChg chg="mod">
          <ac:chgData name="Will, Abbe H" userId="aca7b395-6fe0-4f38-8af0-a2555624f9eb" providerId="ADAL" clId="{4416D497-BC9D-451B-ABB7-C0360ECCAD0E}" dt="2023-07-12T14:55:45.879" v="31" actId="20577"/>
          <ac:spMkLst>
            <pc:docMk/>
            <pc:sldMk cId="1284131080" sldId="329"/>
            <ac:spMk id="2" creationId="{F187CB1D-4ED9-4ADE-AC0C-1E2073814E63}"/>
          </ac:spMkLst>
        </pc:spChg>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7B681AE3-E626-43D8-BAE5-F5C40259F1DB}"/>
    <pc:docChg chg="addSld modSld">
      <pc:chgData name="Will, Abbe H" userId="aca7b395-6fe0-4f38-8af0-a2555624f9eb" providerId="ADAL" clId="{7B681AE3-E626-43D8-BAE5-F5C40259F1DB}" dt="2023-10-10T20:43:55.872" v="16" actId="20577"/>
      <pc:docMkLst>
        <pc:docMk/>
      </pc:docMkLst>
      <pc:sldChg chg="modSp add mod modNotesTx">
        <pc:chgData name="Will, Abbe H" userId="aca7b395-6fe0-4f38-8af0-a2555624f9eb" providerId="ADAL" clId="{7B681AE3-E626-43D8-BAE5-F5C40259F1DB}" dt="2023-10-10T20:43:55.872" v="16" actId="20577"/>
        <pc:sldMkLst>
          <pc:docMk/>
          <pc:sldMk cId="2356803468" sldId="1368"/>
        </pc:sldMkLst>
        <pc:spChg chg="mod">
          <ac:chgData name="Will, Abbe H" userId="aca7b395-6fe0-4f38-8af0-a2555624f9eb" providerId="ADAL" clId="{7B681AE3-E626-43D8-BAE5-F5C40259F1DB}" dt="2023-10-10T20:43:55.872" v="16" actId="20577"/>
          <ac:spMkLst>
            <pc:docMk/>
            <pc:sldMk cId="2356803468" sldId="1368"/>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10/10/2023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2023</a:t>
            </a:r>
            <a:br>
              <a:rPr lang="en-US" sz="3100" dirty="0"/>
            </a:br>
            <a:r>
              <a:rPr lang="en-US" sz="1600" i="1" dirty="0"/>
              <a:t>Published: April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2023</a:t>
            </a:r>
            <a:br>
              <a:rPr lang="en-US" sz="3100" dirty="0"/>
            </a:br>
            <a:r>
              <a:rPr lang="en-US" sz="1600" i="1" dirty="0"/>
              <a:t>Published: July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2023</a:t>
            </a:r>
            <a:br>
              <a:rPr lang="en-US" sz="3100" dirty="0"/>
            </a:br>
            <a:r>
              <a:rPr lang="en-US" sz="1600" i="1" dirty="0"/>
              <a:t>Published: October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7" ma:contentTypeDescription="Create a new document." ma:contentTypeScope="" ma:versionID="327ddba189dfa275c0554dd5e8a3be87">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13cb80d60959929a868aa7e6341bf699"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8.xml><?xml version="1.0" encoding="utf-8"?>
<ds:datastoreItem xmlns:ds="http://schemas.openxmlformats.org/officeDocument/2006/customXml" ds:itemID="{1967F154-9346-406F-8C32-1DE85C280121}"/>
</file>

<file path=customXml/itemProps9.xml><?xml version="1.0" encoding="utf-8"?>
<ds:datastoreItem xmlns:ds="http://schemas.openxmlformats.org/officeDocument/2006/customXml" ds:itemID="{A8FC30BC-D09E-42B8-8248-700CED5466E8}"/>
</file>

<file path=docProps/app.xml><?xml version="1.0" encoding="utf-8"?>
<Properties xmlns="http://schemas.openxmlformats.org/officeDocument/2006/extended-properties" xmlns:vt="http://schemas.openxmlformats.org/officeDocument/2006/docPropsVTypes">
  <Template>Default Theme</Template>
  <TotalTime>8127</TotalTime>
  <Words>4268</Words>
  <Application>Microsoft Office PowerPoint</Application>
  <PresentationFormat>Widescreen</PresentationFormat>
  <Paragraphs>584</Paragraphs>
  <Slides>71</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71</vt:i4>
      </vt:variant>
    </vt:vector>
  </HeadingPairs>
  <TitlesOfParts>
    <vt:vector size="78"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2023-10-10T20:44:01Z</dcterms:modified>
</cp:coreProperties>
</file>